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绯村柯北 - 众生（动画《狐妖小红娘·南国篇》片头曲）（翻自 Gary Chan）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夏喘喘 - 梦回还《狐妖小红娘》主题曲（Cover 呦猫）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忆嘟嘟 - 愿我（《狐妖小红娘》南国篇插曲）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